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AE1DC-81AD-11FB-ED35-C3395A67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15EDF-DD95-036D-068A-16E7EA82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B3730-CE4E-2648-95F0-B2FDC989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3FE06-573A-2797-971E-8E16C838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AA240-22AE-48D5-F670-40AA7F8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6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727D9-EA03-0FD6-820A-ED86E303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C15E0-7211-1344-A749-E19AF27B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08AD6-2489-3484-F262-E994258A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FC9A3-C670-A4D9-7738-F9230F22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DD6F3-60F9-5431-28A1-D32FD44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851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17BC0C-C0BD-EA02-D17C-4C327C749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5E37B-D517-BCCD-1F9D-32EE72B6A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D8E8C-B559-18C1-13B9-0F7961D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FE146-CF6A-8A8D-E01A-0553ADDE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11E1F-19A2-06DB-ED5D-832B03F8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0FB61-4E70-9666-B396-DD349B8D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CA6DF-08E5-BA23-82F6-D38254E4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FDD2A-FA86-27C8-2EC8-E9B60D53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A8B50-635C-6DD0-482D-A4F6113B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6632C-7F4F-12AE-72FB-DE1EBFEA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8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C99C9-54F5-1085-F847-D9BA8CA9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E9F84-9746-599F-C4BF-EB35E8F6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A3C01-2351-4858-F736-0A0BF717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1CE26-987A-3296-E19D-2B886DAE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26823-D36F-6F56-F520-827B312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4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5AD1-634B-CD1A-AC78-73B3CDD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5527E-773A-5DAA-1E59-29862530C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FCC0CA-CFCB-F606-BD47-B5E0BF01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5AFC69-286E-BECF-7BAE-15D4646B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46533-DB31-1455-96E4-9EBA467B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F90B5-47BA-0C9C-112D-2AB8EDF8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2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8FC05-45A1-A148-A404-44C52C6C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08F26-8157-CBEE-607A-D9EAE4F3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B21EF-D580-829E-E811-8B83CF62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C3967D-EAA2-3AAE-39C1-8EEFEB05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5DD329-0152-FFD2-E4CE-7929F4EED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80CA8A-965A-CDD0-62D1-883B9C81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8991A5-F827-76E9-85FF-412FC3AF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C8512-1B3D-39C3-F9E9-711A406B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2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C9899-9233-F295-8842-7C8FEA4D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39F768-1E6A-E994-7D1C-36E21607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EF9611-CB4E-BAE3-C20B-5B664EA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46B899-B2A8-2D47-52A4-559C31B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9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05881-A179-861C-9B20-ACD1194E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4ECD8C-F72A-ECAD-C1F3-6289232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8C0A0-2BA3-F389-7E54-4489B712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1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7BED-FAF6-47DD-1ED4-BC37A54A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030D8-503C-4836-3277-D4081138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E588B-EA0F-45D5-66A6-3F5159485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35446-8772-1D1F-FEDA-24343C0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38690-BDDF-10EF-6343-C9A19ECB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D9838B-D0FA-2648-F957-29F88788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2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CFD3-E6F8-B5FE-DD9A-C022C237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D5E2CE-3247-1579-0C2D-CD77449E0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235E06-1625-71EA-040A-B414FEC9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03A789-E176-2AE6-5A85-3AE32E57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4EF57-6CBD-374E-A283-D020000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BEE288-4972-0509-81B3-D008097B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9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440009-87F7-2DCB-C491-581A0FEA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CF8F3-377F-A110-F5B1-AC0D6359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19C5E-77B5-A2E7-54B1-1228EA60F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07F64-898C-1641-8484-D1813F2E4CBC}" type="datetimeFigureOut">
              <a:rPr lang="es-CL" smtClean="0"/>
              <a:t>15-03-24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BCD0B-7915-D462-BF33-012166616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E4A6C-1F7A-B133-05CE-03FD6DAD8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7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5AAA72-45A6-93DA-5F2D-9B4AA6C35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0" r="7925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BD1CFC-712C-67C5-72B3-9CBFF48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VOZ DEL MENOR 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CE2823-0B11-5E2F-345D-03EB76F1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058" y="575150"/>
            <a:ext cx="1007714" cy="1007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B6E0D7-AC6C-42A4-BAD1-B305672D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44" y="4832477"/>
            <a:ext cx="2035253" cy="81031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D7D2318-95AB-FF13-C526-461E2F9F0A44}"/>
              </a:ext>
            </a:extLst>
          </p:cNvPr>
          <p:cNvSpPr txBox="1">
            <a:spLocks/>
          </p:cNvSpPr>
          <p:nvPr/>
        </p:nvSpPr>
        <p:spPr>
          <a:xfrm>
            <a:off x="419886" y="795508"/>
            <a:ext cx="4092525" cy="2798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ERES ESPECIAL PARA JESÚS</a:t>
            </a:r>
          </a:p>
          <a:p>
            <a:r>
              <a:rPr lang="es-CL" sz="29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Él</a:t>
            </a:r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s-CL" sz="31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cuida de tus emociones</a:t>
            </a:r>
          </a:p>
        </p:txBody>
      </p:sp>
    </p:spTree>
    <p:extLst>
      <p:ext uri="{BB962C8B-B14F-4D97-AF65-F5344CB8AC3E}">
        <p14:creationId xmlns:p14="http://schemas.microsoft.com/office/powerpoint/2010/main" val="18720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88568F-686E-C0A8-58EC-AA6273A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3567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Emoción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día: </a:t>
            </a:r>
            <a:r>
              <a:rPr lang="en-US" sz="4400" b="1" dirty="0"/>
              <a:t>SORPRESA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84976B-2AFE-8801-AEE0-E534849F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962" y="2400502"/>
            <a:ext cx="5458838" cy="419252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L" sz="2800" b="0" i="0" dirty="0">
                <a:solidFill>
                  <a:srgbClr val="303030"/>
                </a:solidFill>
                <a:effectLst/>
              </a:rPr>
              <a:t>La sorpresa es cuando algo inesperado sucede y te hace sentir asombrado o impresionado. Puedes sentir sorpresa cuando recibes un regalo inesperado, cuando ves algo que nunca habías visto antes o cuando perdonas a alguien O ERES PERDONADO, porque el perdón es un regalo maravilloso DE PARTE DE DIOS.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F1E062-B116-B0F0-BF94-3B55484D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001"/>
            <a:ext cx="5355771" cy="40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A6A993-A792-EDA0-25C9-7A9E9981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“EL PODER DEL PERDÓN”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4B6CB-4EF6-6AE1-901C-434103A7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000" b="0" i="0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"Sobrellevaos mutuamente y perdonaos si alguno tiene queja contra otro. De la misma manera que el Señor los perdonó, perdonad también vosotros".</a:t>
            </a:r>
          </a:p>
          <a:p>
            <a:pPr algn="ctr"/>
            <a:r>
              <a:rPr lang="es-CL" sz="2000" b="1" i="0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Colosenses 3:13 (NVI) </a:t>
            </a:r>
            <a:endParaRPr lang="es-CL" sz="2000" b="1" dirty="0">
              <a:solidFill>
                <a:srgbClr val="000000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algn="r"/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758246-1EB3-DCB8-2056-380E2CD7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51" y="1939157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19D5A-B844-4F2B-FA5D-E491056D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17" y="1479056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2800" b="0" i="0" dirty="0">
                <a:solidFill>
                  <a:schemeClr val="bg1"/>
                </a:solidFill>
                <a:effectLst/>
              </a:rPr>
              <a:t>¿Alguna vez te has sentido herido o molesto por algo que alguien te ha hecho? ¿Has sentido que llevas una carga pesada en tu corazón por no poder perdonar?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D89552-5C9E-DB85-468E-C8A3E5C9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18" y="2373086"/>
            <a:ext cx="4118104" cy="4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B881B-235F-AF33-9F7B-917CE5E2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3200" b="1" i="0" dirty="0">
                <a:solidFill>
                  <a:srgbClr val="000000"/>
                </a:solidFill>
                <a:effectLst/>
              </a:rPr>
              <a:t>En la Biblia, Jesús nos enseñó que debemos perdonar a quienes nos han hecho daño, así como Dios nos perdona a nosotros.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E25657-B38E-52D3-3327-1F7056C4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Mateo 18:21-35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Qual é a chave para ensinar Yoga para crianças?">
            <a:extLst>
              <a:ext uri="{FF2B5EF4-FFF2-40B4-BE49-F238E27FC236}">
                <a16:creationId xmlns:a16="http://schemas.microsoft.com/office/drawing/2014/main" id="{5C730F75-51CB-DA71-6212-63BB15A64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785673-A88D-1D04-D050-7A1A38D3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0" i="0" dirty="0">
                <a:effectLst/>
              </a:rPr>
              <a:t>El </a:t>
            </a:r>
            <a:r>
              <a:rPr lang="en-US" sz="3700" b="0" i="0" dirty="0" err="1">
                <a:effectLst/>
              </a:rPr>
              <a:t>perdón</a:t>
            </a:r>
            <a:r>
              <a:rPr lang="en-US" sz="3700" b="0" i="0" dirty="0">
                <a:effectLst/>
              </a:rPr>
              <a:t> </a:t>
            </a:r>
            <a:r>
              <a:rPr lang="en-US" sz="3700" b="0" i="0" dirty="0" err="1">
                <a:effectLst/>
              </a:rPr>
              <a:t>nos</a:t>
            </a:r>
            <a:r>
              <a:rPr lang="en-US" sz="3700" b="0" i="0" dirty="0">
                <a:effectLst/>
              </a:rPr>
              <a:t> libera de </a:t>
            </a:r>
            <a:r>
              <a:rPr lang="en-US" sz="3700" b="0" i="0" dirty="0" err="1">
                <a:effectLst/>
              </a:rPr>
              <a:t>emociones</a:t>
            </a:r>
            <a:r>
              <a:rPr lang="en-US" sz="3700" b="0" i="0" dirty="0">
                <a:effectLst/>
              </a:rPr>
              <a:t> </a:t>
            </a:r>
            <a:r>
              <a:rPr lang="en-US" sz="3700" b="0" i="0" dirty="0" err="1">
                <a:effectLst/>
              </a:rPr>
              <a:t>negativas</a:t>
            </a:r>
            <a:r>
              <a:rPr lang="en-US" sz="3700" b="0" i="0" dirty="0">
                <a:effectLst/>
              </a:rPr>
              <a:t> </a:t>
            </a:r>
            <a:r>
              <a:rPr lang="en-US" sz="3700" b="0" i="0" dirty="0" err="1">
                <a:effectLst/>
              </a:rPr>
              <a:t>como</a:t>
            </a:r>
            <a:r>
              <a:rPr lang="en-US" sz="3700" b="0" i="0" dirty="0">
                <a:effectLst/>
              </a:rPr>
              <a:t> la </a:t>
            </a:r>
            <a:r>
              <a:rPr lang="en-US" sz="3700" b="0" i="0" dirty="0" err="1">
                <a:effectLst/>
              </a:rPr>
              <a:t>ira</a:t>
            </a:r>
            <a:r>
              <a:rPr lang="en-US" sz="3700" b="0" i="0" dirty="0">
                <a:effectLst/>
              </a:rPr>
              <a:t> y </a:t>
            </a:r>
            <a:r>
              <a:rPr lang="en-US" sz="3700" b="0" i="0" dirty="0" err="1">
                <a:effectLst/>
              </a:rPr>
              <a:t>el</a:t>
            </a:r>
            <a:r>
              <a:rPr lang="en-US" sz="3700" b="0" i="0" dirty="0">
                <a:effectLst/>
              </a:rPr>
              <a:t> </a:t>
            </a:r>
            <a:r>
              <a:rPr lang="en-US" sz="3700" b="0" i="0" dirty="0" err="1">
                <a:effectLst/>
              </a:rPr>
              <a:t>resentimiento</a:t>
            </a:r>
            <a:r>
              <a:rPr lang="en-US" sz="3700" b="0" i="0" dirty="0">
                <a:effectLst/>
              </a:rPr>
              <a:t>.</a:t>
            </a:r>
            <a:endParaRPr lang="en-US" sz="37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9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43890-463B-ACD7-1718-5F56244F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76" y="1610978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s-CL" sz="3600" dirty="0">
                <a:solidFill>
                  <a:srgbClr val="000000"/>
                </a:solidFill>
              </a:rPr>
              <a:t>E</a:t>
            </a:r>
            <a:r>
              <a:rPr lang="es-CL" sz="3600" b="0" i="0" dirty="0">
                <a:solidFill>
                  <a:srgbClr val="000000"/>
                </a:solidFill>
                <a:effectLst/>
              </a:rPr>
              <a:t>l perdón es un regalo poderoso que nos sorprende y que Jesús nos ofrece. 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AC61E9-5162-D571-FEDD-06D084EC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11" y="4186389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67FCF-9657-0910-F227-71A4AE97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97" y="-315485"/>
            <a:ext cx="6443296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DESAFÍO DIARIO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12D99-2846-1F64-3FA0-BE056966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229" y="3004145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dirty="0" err="1">
                <a:solidFill>
                  <a:schemeClr val="tx1"/>
                </a:solidFill>
              </a:rPr>
              <a:t>Rompecabezas</a:t>
            </a:r>
            <a:r>
              <a:rPr lang="en-US" sz="3600" dirty="0">
                <a:solidFill>
                  <a:schemeClr val="tx1"/>
                </a:solidFill>
              </a:rPr>
              <a:t> del </a:t>
            </a:r>
            <a:r>
              <a:rPr lang="en-US" sz="3600" dirty="0" err="1">
                <a:solidFill>
                  <a:schemeClr val="tx1"/>
                </a:solidFill>
              </a:rPr>
              <a:t>perdón</a:t>
            </a:r>
            <a:r>
              <a:rPr lang="en-US" sz="36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86997D-A418-2CE2-FE24-6A7F024FB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9" r="1498" b="-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9ED0D-959D-6FB9-1AB0-42119E0A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1879714"/>
            <a:ext cx="5561938" cy="153458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CL" sz="2800" b="0" i="0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¿Deseas recibir el perdón de Dios como la mejor sorpresa y así sorprender a otros?</a:t>
            </a:r>
            <a:endParaRPr lang="es-CL" sz="2800" dirty="0">
              <a:solidFill>
                <a:srgbClr val="000000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  <a:p>
            <a:pPr algn="ctr"/>
            <a:r>
              <a:rPr lang="es-CL" sz="2800" b="1" i="0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Oremos juntos para agradecer a vivir el perdón de Dios y así perdonar a quienes no han hecho algún daño. Amén.</a:t>
            </a:r>
            <a:endParaRPr lang="es-CL" sz="2800" dirty="0">
              <a:solidFill>
                <a:srgbClr val="000000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FA097-1460-B913-C55B-75651BD3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6" y="5654372"/>
            <a:ext cx="2035253" cy="8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245</Words>
  <Application>Microsoft Macintosh PowerPoint</Application>
  <PresentationFormat>Panorámica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Adelle Sans Devanagari</vt:lpstr>
      <vt:lpstr>ADLaM Display</vt:lpstr>
      <vt:lpstr>Aptos</vt:lpstr>
      <vt:lpstr>Aptos Display</vt:lpstr>
      <vt:lpstr>Arial</vt:lpstr>
      <vt:lpstr>Calibri</vt:lpstr>
      <vt:lpstr>Tema de Office</vt:lpstr>
      <vt:lpstr>Presentación de PowerPoint</vt:lpstr>
      <vt:lpstr>Emoción del día: SORPRESA</vt:lpstr>
      <vt:lpstr>  “EL PODER DEL PERDÓN”</vt:lpstr>
      <vt:lpstr>¿Alguna vez te has sentido herido o molesto por algo que alguien te ha hecho? ¿Has sentido que llevas una carga pesada en tu corazón por no poder perdonar? </vt:lpstr>
      <vt:lpstr>En la Biblia, Jesús nos enseñó que debemos perdonar a quienes nos han hecho daño, así como Dios nos perdona a nosotros.</vt:lpstr>
      <vt:lpstr>El perdón nos libera de emociones negativas como la ira y el resentimiento.</vt:lpstr>
      <vt:lpstr>El perdón es un regalo poderoso que nos sorprende y que Jesús nos ofrece. </vt:lpstr>
      <vt:lpstr>DESAFÍO DIARIO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CUIDA DE MIS EMOCIONES</dc:title>
  <dc:creator>UCh - Carol Villarroel</dc:creator>
  <cp:lastModifiedBy>UCh - Carol Villarroel</cp:lastModifiedBy>
  <cp:revision>7</cp:revision>
  <dcterms:created xsi:type="dcterms:W3CDTF">2024-03-12T21:08:08Z</dcterms:created>
  <dcterms:modified xsi:type="dcterms:W3CDTF">2024-03-15T19:42:37Z</dcterms:modified>
</cp:coreProperties>
</file>